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72" r:id="rId4"/>
    <p:sldId id="257" r:id="rId5"/>
    <p:sldId id="258" r:id="rId6"/>
    <p:sldId id="259" r:id="rId7"/>
    <p:sldId id="260" r:id="rId8"/>
    <p:sldId id="261" r:id="rId9"/>
    <p:sldId id="264" r:id="rId10"/>
    <p:sldId id="270" r:id="rId11"/>
    <p:sldId id="269" r:id="rId12"/>
    <p:sldId id="265" r:id="rId13"/>
    <p:sldId id="262" r:id="rId14"/>
    <p:sldId id="275" r:id="rId15"/>
    <p:sldId id="271" r:id="rId16"/>
    <p:sldId id="274" r:id="rId17"/>
    <p:sldId id="277" r:id="rId18"/>
  </p:sldIdLst>
  <p:sldSz cx="9144000" cy="5143500" type="screen16x9"/>
  <p:notesSz cx="6858000" cy="9144000"/>
  <p:photoAlbum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85" d="100"/>
          <a:sy n="85" d="100"/>
        </p:scale>
        <p:origin x="96" y="21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8B5A9-96A6-438E-A592-255D491833CA}" type="datetimeFigureOut">
              <a:rPr lang="es-ES" smtClean="0"/>
              <a:t>06/12/2022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0C7E0-7235-461C-A2A0-040A03FCC47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6414068"/>
      </p:ext>
    </p:extLst>
  </p:cSld>
  <p:clrMapOvr>
    <a:masterClrMapping/>
  </p:clrMapOvr>
  <p:transition spd="med" advTm="12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8B5A9-96A6-438E-A592-255D491833CA}" type="datetimeFigureOut">
              <a:rPr lang="es-ES" smtClean="0"/>
              <a:t>06/12/2022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0C7E0-7235-461C-A2A0-040A03FCC47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3697240"/>
      </p:ext>
    </p:extLst>
  </p:cSld>
  <p:clrMapOvr>
    <a:masterClrMapping/>
  </p:clrMapOvr>
  <p:transition spd="med" advTm="12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8B5A9-96A6-438E-A592-255D491833CA}" type="datetimeFigureOut">
              <a:rPr lang="es-ES" smtClean="0"/>
              <a:t>06/12/2022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0C7E0-7235-461C-A2A0-040A03FCC47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6281399"/>
      </p:ext>
    </p:extLst>
  </p:cSld>
  <p:clrMapOvr>
    <a:masterClrMapping/>
  </p:clrMapOvr>
  <p:transition spd="med" advTm="12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8B5A9-96A6-438E-A592-255D491833CA}" type="datetimeFigureOut">
              <a:rPr lang="es-ES" smtClean="0"/>
              <a:t>06/12/2022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0C7E0-7235-461C-A2A0-040A03FCC47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2629445"/>
      </p:ext>
    </p:extLst>
  </p:cSld>
  <p:clrMapOvr>
    <a:masterClrMapping/>
  </p:clrMapOvr>
  <p:transition spd="med" advTm="12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8B5A9-96A6-438E-A592-255D491833CA}" type="datetimeFigureOut">
              <a:rPr lang="es-ES" smtClean="0"/>
              <a:t>06/12/2022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0C7E0-7235-461C-A2A0-040A03FCC47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5338122"/>
      </p:ext>
    </p:extLst>
  </p:cSld>
  <p:clrMapOvr>
    <a:masterClrMapping/>
  </p:clrMapOvr>
  <p:transition spd="med" advTm="12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8B5A9-96A6-438E-A592-255D491833CA}" type="datetimeFigureOut">
              <a:rPr lang="es-ES" smtClean="0"/>
              <a:t>06/12/2022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0C7E0-7235-461C-A2A0-040A03FCC47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6301804"/>
      </p:ext>
    </p:extLst>
  </p:cSld>
  <p:clrMapOvr>
    <a:masterClrMapping/>
  </p:clrMapOvr>
  <p:transition spd="med" advTm="12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8B5A9-96A6-438E-A592-255D491833CA}" type="datetimeFigureOut">
              <a:rPr lang="es-ES" smtClean="0"/>
              <a:t>06/12/2022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0C7E0-7235-461C-A2A0-040A03FCC47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8375436"/>
      </p:ext>
    </p:extLst>
  </p:cSld>
  <p:clrMapOvr>
    <a:masterClrMapping/>
  </p:clrMapOvr>
  <p:transition spd="med" advTm="12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8B5A9-96A6-438E-A592-255D491833CA}" type="datetimeFigureOut">
              <a:rPr lang="es-ES" smtClean="0"/>
              <a:t>06/12/2022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0C7E0-7235-461C-A2A0-040A03FCC47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1951362"/>
      </p:ext>
    </p:extLst>
  </p:cSld>
  <p:clrMapOvr>
    <a:masterClrMapping/>
  </p:clrMapOvr>
  <p:transition spd="med" advTm="12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8B5A9-96A6-438E-A592-255D491833CA}" type="datetimeFigureOut">
              <a:rPr lang="es-ES" smtClean="0"/>
              <a:t>06/12/2022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0C7E0-7235-461C-A2A0-040A03FCC47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695811"/>
      </p:ext>
    </p:extLst>
  </p:cSld>
  <p:clrMapOvr>
    <a:masterClrMapping/>
  </p:clrMapOvr>
  <p:transition spd="med" advTm="12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8B5A9-96A6-438E-A592-255D491833CA}" type="datetimeFigureOut">
              <a:rPr lang="es-ES" smtClean="0"/>
              <a:t>06/12/2022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0C7E0-7235-461C-A2A0-040A03FCC47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338981"/>
      </p:ext>
    </p:extLst>
  </p:cSld>
  <p:clrMapOvr>
    <a:masterClrMapping/>
  </p:clrMapOvr>
  <p:transition spd="med" advTm="12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8B5A9-96A6-438E-A592-255D491833CA}" type="datetimeFigureOut">
              <a:rPr lang="es-ES" smtClean="0"/>
              <a:t>06/12/2022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0C7E0-7235-461C-A2A0-040A03FCC47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8314494"/>
      </p:ext>
    </p:extLst>
  </p:cSld>
  <p:clrMapOvr>
    <a:masterClrMapping/>
  </p:clrMapOvr>
  <p:transition spd="med" advTm="12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8B5A9-96A6-438E-A592-255D491833CA}" type="datetimeFigureOut">
              <a:rPr lang="es-ES" smtClean="0"/>
              <a:t>06/12/2022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F0C7E0-7235-461C-A2A0-040A03FCC47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84466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Tm="12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Mis documentos\Presentacion asamblea\AdobeStock_341799141-1200x400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6864"/>
            <a:ext cx="9127800" cy="304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339502"/>
            <a:ext cx="7772400" cy="1102519"/>
          </a:xfrm>
        </p:spPr>
        <p:txBody>
          <a:bodyPr/>
          <a:lstStyle/>
          <a:p>
            <a:r>
              <a:rPr lang="es-ES" b="1" dirty="0" smtClean="0"/>
              <a:t>En busca de un sueño</a:t>
            </a:r>
            <a:endParaRPr lang="es-ES" b="1" dirty="0"/>
          </a:p>
        </p:txBody>
      </p:sp>
      <p:sp>
        <p:nvSpPr>
          <p:cNvPr id="4" name="3 Subtítulo"/>
          <p:cNvSpPr>
            <a:spLocks noGrp="1"/>
          </p:cNvSpPr>
          <p:nvPr>
            <p:ph type="subTitle" idx="1"/>
          </p:nvPr>
        </p:nvSpPr>
        <p:spPr>
          <a:xfrm>
            <a:off x="3851920" y="2480939"/>
            <a:ext cx="4888632" cy="1314450"/>
          </a:xfrm>
        </p:spPr>
        <p:txBody>
          <a:bodyPr>
            <a:normAutofit fontScale="92500"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Asamblea provincial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5-6 diciembre 2022, El Pardo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3" name="Silvio Rodriguez - En Busca De Un Sueñ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12560" y="40026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35920"/>
      </p:ext>
    </p:extLst>
  </p:cSld>
  <p:clrMapOvr>
    <a:masterClrMapping/>
  </p:clrMapOvr>
  <p:transition spd="med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2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51447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953302" y="2355726"/>
            <a:ext cx="52373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800" dirty="0" smtClean="0"/>
              <a:t>REGAR A TRAVÉS DE</a:t>
            </a:r>
          </a:p>
          <a:p>
            <a:pPr algn="ctr"/>
            <a:r>
              <a:rPr lang="es-ES" sz="4800" dirty="0" smtClean="0"/>
              <a:t>NUESTRA GRIETAS</a:t>
            </a:r>
            <a:endParaRPr lang="es-ES" sz="4800" dirty="0"/>
          </a:p>
        </p:txBody>
      </p:sp>
    </p:spTree>
    <p:extLst>
      <p:ext uri="{BB962C8B-B14F-4D97-AF65-F5344CB8AC3E}">
        <p14:creationId xmlns:p14="http://schemas.microsoft.com/office/powerpoint/2010/main" val="148156194"/>
      </p:ext>
    </p:extLst>
  </p:cSld>
  <p:clrMapOvr>
    <a:masterClrMapping/>
  </p:clrMapOvr>
  <p:transition spd="med" advTm="12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51446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51520" y="339502"/>
            <a:ext cx="61565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 smtClean="0"/>
              <a:t>COMPARTIR LA BUENA SEMILLA</a:t>
            </a:r>
          </a:p>
          <a:p>
            <a:r>
              <a:rPr lang="es-ES" sz="3600" dirty="0" smtClean="0"/>
              <a:t>CON NUESTROS VECINOS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3097306714"/>
      </p:ext>
    </p:extLst>
  </p:cSld>
  <p:clrMapOvr>
    <a:masterClrMapping/>
  </p:clrMapOvr>
  <p:transition spd="med" advTm="12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4618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043608" y="1131590"/>
            <a:ext cx="36017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 smtClean="0">
                <a:solidFill>
                  <a:schemeClr val="bg1"/>
                </a:solidFill>
              </a:rPr>
              <a:t>DESEOS DEL </a:t>
            </a:r>
            <a:r>
              <a:rPr lang="es-ES" sz="3600" dirty="0" smtClean="0">
                <a:solidFill>
                  <a:schemeClr val="bg1"/>
                </a:solidFill>
              </a:rPr>
              <a:t>MAR,</a:t>
            </a:r>
            <a:endParaRPr lang="es-ES" sz="3600" dirty="0" smtClean="0">
              <a:solidFill>
                <a:schemeClr val="bg1"/>
              </a:solidFill>
            </a:endParaRPr>
          </a:p>
          <a:p>
            <a:r>
              <a:rPr lang="es-ES" sz="3600" dirty="0" smtClean="0">
                <a:solidFill>
                  <a:schemeClr val="bg1"/>
                </a:solidFill>
              </a:rPr>
              <a:t>ANHELOS DE DIOS</a:t>
            </a:r>
            <a:endParaRPr lang="es-E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784354"/>
      </p:ext>
    </p:extLst>
  </p:cSld>
  <p:clrMapOvr>
    <a:masterClrMapping/>
  </p:clrMapOvr>
  <p:transition spd="med" advTm="12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4617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966945" y="1419622"/>
            <a:ext cx="32101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dirty="0" smtClean="0"/>
              <a:t>CUIDARNOS</a:t>
            </a:r>
            <a:endParaRPr lang="es-ES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683628" y="2427734"/>
            <a:ext cx="7776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 smtClean="0"/>
              <a:t>NECESITAMOS LOS PEQUEÑOS DETALLES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1365568034"/>
      </p:ext>
    </p:extLst>
  </p:cSld>
  <p:clrMapOvr>
    <a:masterClrMapping/>
  </p:clrMapOvr>
  <p:transition spd="med" advTm="12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Mis documentos\Presentacion asamblea\1899850_929900827116943_2270218578699759542_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3353"/>
            <a:ext cx="9144000" cy="516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27784" y="2643758"/>
            <a:ext cx="33522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dirty="0" smtClean="0"/>
              <a:t>QUERERNOS</a:t>
            </a:r>
            <a:endParaRPr lang="es-ES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478670" y="3474755"/>
            <a:ext cx="76504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smtClean="0"/>
              <a:t>ESCUCHARNOS ACOGERNOS, APLAUDIRNOS 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2851138102"/>
      </p:ext>
    </p:extLst>
  </p:cSld>
  <p:clrMapOvr>
    <a:masterClrMapping/>
  </p:clrMapOvr>
  <p:transition spd="med" advTm="12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51449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Rectángulo"/>
          <p:cNvSpPr/>
          <p:nvPr/>
        </p:nvSpPr>
        <p:spPr>
          <a:xfrm>
            <a:off x="7668344" y="4876006"/>
            <a:ext cx="136815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TextBox 3"/>
          <p:cNvSpPr txBox="1"/>
          <p:nvPr/>
        </p:nvSpPr>
        <p:spPr>
          <a:xfrm>
            <a:off x="1749176" y="1371421"/>
            <a:ext cx="56456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 smtClean="0"/>
              <a:t>NO ESPERES QUE TE OLVIDE, </a:t>
            </a:r>
          </a:p>
          <a:p>
            <a:r>
              <a:rPr lang="es-ES" sz="3600" dirty="0" smtClean="0"/>
              <a:t>NO OLVIDES QUE TE ESPERO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1147988077"/>
      </p:ext>
    </p:extLst>
  </p:cSld>
  <p:clrMapOvr>
    <a:masterClrMapping/>
  </p:clrMapOvr>
  <p:transition spd="med" advTm="12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Mis documentos\Presentacion asamblea\wallpaperflare.com_wallpaper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6214" y="0"/>
            <a:ext cx="91502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4799" y="483518"/>
            <a:ext cx="7188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 smtClean="0"/>
              <a:t>HERMANOS EN BUSCA DE UN SUEÑO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199665504"/>
      </p:ext>
    </p:extLst>
  </p:cSld>
  <p:clrMapOvr>
    <a:masterClrMapping/>
  </p:clrMapOvr>
  <p:transition spd="med" advTm="12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4714006"/>
      </p:ext>
    </p:extLst>
  </p:cSld>
  <p:clrMapOvr>
    <a:masterClrMapping/>
  </p:clrMapOvr>
  <p:transition spd="med" advTm="12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is documentos\Presentacion asamblea\CA-PH-1-32-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5"/>
          <a:stretch/>
        </p:blipFill>
        <p:spPr bwMode="auto">
          <a:xfrm>
            <a:off x="179512" y="267494"/>
            <a:ext cx="8712968" cy="469503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713037"/>
      </p:ext>
    </p:extLst>
  </p:cSld>
  <p:clrMapOvr>
    <a:masterClrMapping/>
  </p:clrMapOvr>
  <p:transition spd="med" advTm="2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is documentos\Presentacion asamblea\DSCF27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4"/>
          <a:stretch/>
        </p:blipFill>
        <p:spPr bwMode="auto">
          <a:xfrm>
            <a:off x="308459" y="190500"/>
            <a:ext cx="8527082" cy="477202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231810"/>
      </p:ext>
    </p:extLst>
  </p:cSld>
  <p:clrMapOvr>
    <a:masterClrMapping/>
  </p:clrMapOvr>
  <p:transition spd="med" advTm="12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496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256523" y="627534"/>
            <a:ext cx="65147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smtClean="0"/>
              <a:t>EL SUEÑO DE JESÚS: EL REINO</a:t>
            </a:r>
            <a:endParaRPr lang="es-ES" sz="4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713539" y="3003798"/>
            <a:ext cx="5600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 smtClean="0">
                <a:solidFill>
                  <a:schemeClr val="bg1"/>
                </a:solidFill>
              </a:rPr>
              <a:t>DICHOSOS LOS QUE SUEÑAN</a:t>
            </a:r>
            <a:endParaRPr lang="es-E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267920"/>
      </p:ext>
    </p:extLst>
  </p:cSld>
  <p:clrMapOvr>
    <a:masterClrMapping/>
  </p:clrMapOvr>
  <p:transition spd="med" advTm="12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995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88313" y="627534"/>
            <a:ext cx="79673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smtClean="0">
                <a:solidFill>
                  <a:schemeClr val="bg1"/>
                </a:solidFill>
              </a:rPr>
              <a:t>LOS POBRES SUEÑAN CON UN FUTURO MEJOR</a:t>
            </a:r>
            <a:endParaRPr lang="es-ES" sz="3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9672" y="1839843"/>
            <a:ext cx="64414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dirty="0" smtClean="0">
                <a:solidFill>
                  <a:schemeClr val="bg1"/>
                </a:solidFill>
              </a:rPr>
              <a:t>BIENAVENTURADOS PORQUE </a:t>
            </a:r>
          </a:p>
          <a:p>
            <a:pPr algn="ctr"/>
            <a:r>
              <a:rPr lang="es-ES" sz="3600" dirty="0" smtClean="0">
                <a:solidFill>
                  <a:schemeClr val="bg1"/>
                </a:solidFill>
              </a:rPr>
              <a:t>TIENEN LA LLAVE DE LOS SUEÑOS</a:t>
            </a:r>
            <a:endParaRPr lang="es-E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738649"/>
      </p:ext>
    </p:extLst>
  </p:cSld>
  <p:clrMapOvr>
    <a:masterClrMapping/>
  </p:clrMapOvr>
  <p:transition spd="med" advTm="12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9555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057081" y="627534"/>
            <a:ext cx="5029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 smtClean="0"/>
              <a:t>ELLOS NOS DESPERTARÁN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104513192"/>
      </p:ext>
    </p:extLst>
  </p:cSld>
  <p:clrMapOvr>
    <a:masterClrMapping/>
  </p:clrMapOvr>
  <p:transition spd="med" advTm="12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9924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27584" y="449253"/>
            <a:ext cx="563898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 smtClean="0">
                <a:solidFill>
                  <a:schemeClr val="bg1"/>
                </a:solidFill>
              </a:rPr>
              <a:t>SOÑAR</a:t>
            </a:r>
          </a:p>
          <a:p>
            <a:r>
              <a:rPr lang="es-ES" sz="3200" b="1" dirty="0" smtClean="0">
                <a:solidFill>
                  <a:schemeClr val="bg1"/>
                </a:solidFill>
              </a:rPr>
              <a:t>…JUNTOS</a:t>
            </a:r>
          </a:p>
          <a:p>
            <a:r>
              <a:rPr lang="es-ES" sz="3200" b="1" dirty="0" smtClean="0">
                <a:solidFill>
                  <a:schemeClr val="bg1"/>
                </a:solidFill>
              </a:rPr>
              <a:t>…CON EL ROSTRO DE DIOS VIVO</a:t>
            </a:r>
          </a:p>
          <a:p>
            <a:r>
              <a:rPr lang="es-ES" sz="3200" b="1" dirty="0" smtClean="0">
                <a:solidFill>
                  <a:schemeClr val="bg1"/>
                </a:solidFill>
              </a:rPr>
              <a:t>…CON UNA VIDA PLENA</a:t>
            </a:r>
          </a:p>
          <a:p>
            <a:r>
              <a:rPr lang="es-ES" sz="3200" b="1" dirty="0" smtClean="0">
                <a:solidFill>
                  <a:schemeClr val="bg1"/>
                </a:solidFill>
              </a:rPr>
              <a:t>…CON LA FRATERNIDAD</a:t>
            </a:r>
            <a:endParaRPr lang="es-E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329400"/>
      </p:ext>
    </p:extLst>
  </p:cSld>
  <p:clrMapOvr>
    <a:masterClrMapping/>
  </p:clrMapOvr>
  <p:transition spd="med" advTm="12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0794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9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055359" y="555526"/>
            <a:ext cx="5922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 smtClean="0"/>
              <a:t>ACOMPAÑEMOS A LOS LAICOS</a:t>
            </a:r>
            <a:endParaRPr lang="es-E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475086" y="3867894"/>
            <a:ext cx="8189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 smtClean="0"/>
              <a:t>SON Y SERÁN NUESTRA MEJOR COMPAÑIA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205738935"/>
      </p:ext>
    </p:extLst>
  </p:cSld>
  <p:clrMapOvr>
    <a:masterClrMapping/>
  </p:clrMapOvr>
  <p:transition spd="med" advTm="12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4617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055359" y="555526"/>
            <a:ext cx="4956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 smtClean="0"/>
              <a:t>SEDUCIR POR LA BELLEZA</a:t>
            </a:r>
            <a:endParaRPr lang="es-E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5397987" y="2067694"/>
            <a:ext cx="32284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CONTAGIEMOS LA BELLEZA SEDUCTORA DE NUESTRO CARISMA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3655647532"/>
      </p:ext>
    </p:extLst>
  </p:cSld>
  <p:clrMapOvr>
    <a:masterClrMapping/>
  </p:clrMapOvr>
  <p:transition spd="med" advTm="12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129</Words>
  <Application>Microsoft Office PowerPoint</Application>
  <PresentationFormat>On-screen Show (16:9)</PresentationFormat>
  <Paragraphs>31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Tema de Office</vt:lpstr>
      <vt:lpstr>En busca de un sueño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 busca de un sueño</dc:title>
  <dc:creator>Luis</dc:creator>
  <cp:lastModifiedBy>repro</cp:lastModifiedBy>
  <cp:revision>10</cp:revision>
  <dcterms:created xsi:type="dcterms:W3CDTF">2022-12-02T19:11:25Z</dcterms:created>
  <dcterms:modified xsi:type="dcterms:W3CDTF">2022-12-06T12:40:49Z</dcterms:modified>
</cp:coreProperties>
</file>